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2" r:id="rId5"/>
    <p:sldId id="297" r:id="rId6"/>
    <p:sldId id="276" r:id="rId7"/>
    <p:sldId id="275" r:id="rId8"/>
    <p:sldId id="277" r:id="rId9"/>
    <p:sldId id="294" r:id="rId10"/>
    <p:sldId id="296" r:id="rId11"/>
    <p:sldId id="293" r:id="rId12"/>
    <p:sldId id="288" r:id="rId13"/>
    <p:sldId id="28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823BE2-55D7-444C-889B-22AD03F0B87D}" v="249" dt="2024-03-06T11:53:50.9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>
        <p:scale>
          <a:sx n="100" d="100"/>
          <a:sy n="100" d="100"/>
        </p:scale>
        <p:origin x="-174" y="-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xmlns="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xmlns="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xmlns="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241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241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5099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86647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9019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042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xmlns="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xmlns="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xmlns="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xmlns="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xmlns="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xmlns="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xmlns="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xmlns="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xmlns="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xmlns="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xmlns="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xmlns="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xmlns="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xmlns="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xmlns="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xmlns="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xmlns="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xmlns="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xmlns="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xmlns="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xmlns="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xmlns="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xmlns="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xmlns="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xmlns="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xmlns="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xmlns="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xmlns="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xmlns="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xmlns="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xmlns="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xmlns="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xmlns="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xmlns="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xmlns="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xmlns="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xmlns="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xmlns="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xmlns="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xmlns="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xmlns="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xmlns="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xmlns="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xmlns="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xmlns="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xmlns="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xmlns="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xmlns="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xmlns="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xmlns="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xmlns="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xmlns="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xmlns="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xmlns="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xmlns="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xmlns="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xmlns="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xmlns="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xmlns="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xmlns="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xmlns="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xmlns="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xmlns="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xmlns="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xmlns="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xmlns="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xmlns="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xmlns="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xmlns="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xmlns="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xmlns="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xmlns="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xmlns="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xmlns="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xmlns="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xmlns="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xmlns="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xmlns="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xmlns="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xmlns="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xmlns="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xmlns="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xmlns="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xmlns="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xmlns="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xmlns="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xmlns="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xmlns="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xmlns="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xmlns="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xmlns="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xmlns="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xmlns="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xmlns="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xmlns="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xmlns="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xmlns="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xmlns="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xmlns="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xmlns="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xmlns="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xmlns="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xmlns="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xmlns="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xmlns="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xmlns="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xmlns="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xmlns="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xmlns="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xmlns="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xmlns="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xmlns="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xmlns="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xmlns="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xmlns="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xmlns="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xmlns="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xmlns="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xmlns="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xmlns="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xmlns="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xmlns="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xmlns="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xmlns="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xmlns="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xmlns="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xmlns="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xmlns="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xmlns="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xmlns="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xmlns="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xmlns="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xmlns="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xmlns="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xmlns="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xmlns="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xmlns="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xmlns="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xmlns="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xmlns="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xmlns="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xmlns="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xmlns="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xmlns="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xmlns="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xmlns="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xmlns="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xmlns="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xmlns="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xmlns="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xmlns="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xmlns="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xmlns="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xmlns="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xmlns="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xmlns="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xmlns="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xmlns="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xmlns="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xmlns="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xmlns="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xmlns="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xmlns="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339" y="3320426"/>
            <a:ext cx="5257793" cy="2057441"/>
          </a:xfrm>
        </p:spPr>
        <p:txBody>
          <a:bodyPr/>
          <a:lstStyle/>
          <a:p>
            <a:r>
              <a:rPr lang="en-US" altLang="zh-CN" dirty="0" err="1"/>
              <a:t>VoLancia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600" i="1" dirty="0"/>
              <a:t>Balancing the orb voices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3801193" cy="76028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pic>
        <p:nvPicPr>
          <p:cNvPr id="12" name="Shape 31">
            <a:extLst>
              <a:ext uri="{FF2B5EF4-FFF2-40B4-BE49-F238E27FC236}">
                <a16:creationId xmlns:a16="http://schemas.microsoft.com/office/drawing/2014/main" xmlns="" id="{A2E096B7-3B4F-355B-58E5-41784AC8BE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478279" y="394289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xmlns="" id="{4D81E37E-7366-D88D-83B8-BBA577CA46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64236" y="196287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xmlns="" id="{5E22094C-A8A5-D8B6-C8C1-700007EAB392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/>
          <a:srcRect l="6518" r="6518"/>
          <a:stretch/>
        </p:blipFill>
        <p:spPr>
          <a:xfrm>
            <a:off x="7762875" y="2861284"/>
            <a:ext cx="1716578" cy="1976950"/>
          </a:xfr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xmlns="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4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1" b="6061"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4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1" b="6061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5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r="121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/>
              <a:t>Meet Our Team</a:t>
            </a:r>
            <a:endParaRPr lang="en-US" altLang="zh-CN" sz="5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ANSH </a:t>
            </a:r>
          </a:p>
          <a:p>
            <a:r>
              <a:rPr lang="en-US" dirty="0" smtClean="0"/>
              <a:t>MITTAL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SMARTH ARORA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ASHWINI KUMAR SINGH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AMAN SINGH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90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dirty="0" smtClean="0"/>
              <a:t>Problem Statement-3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goal is to develop a language translator tool tailored for government organizations, providing the capability to translate English content into a </a:t>
            </a:r>
            <a:r>
              <a:rPr lang="en-US" dirty="0" smtClean="0"/>
              <a:t>specific </a:t>
            </a:r>
            <a:r>
              <a:rPr lang="en-US" dirty="0"/>
              <a:t>language. This tool is designed to enhance accessibility and usability for a wider audience. The key focus is on creating a language translator for </a:t>
            </a:r>
            <a:r>
              <a:rPr lang="en-US" dirty="0" smtClean="0"/>
              <a:t>official </a:t>
            </a:r>
            <a:r>
              <a:rPr lang="en-US" dirty="0"/>
              <a:t>government websites, eliminating language barriers and ensuring effective </a:t>
            </a:r>
            <a:r>
              <a:rPr lang="en-US" dirty="0" smtClean="0"/>
              <a:t>communication…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D91FB993-29E1-3DBD-8335-7970016F8D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xmlns="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5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3" r="10053"/>
          <a:stretch>
            <a:fillRect/>
          </a:stretch>
        </p:blipFill>
        <p:spPr>
          <a:xfrm>
            <a:off x="6010274" y="600075"/>
            <a:ext cx="4486275" cy="4857749"/>
          </a:xfr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Gotta aim to convert all the languages into one single mother </a:t>
            </a:r>
            <a:r>
              <a:rPr lang="en-US" altLang="zh-CN" sz="2400" dirty="0" smtClean="0"/>
              <a:t>Tongue </a:t>
            </a:r>
            <a:r>
              <a:rPr lang="en-US" altLang="zh-CN" sz="2400" dirty="0"/>
              <a:t>that unfortunately turns out to be </a:t>
            </a:r>
            <a:r>
              <a:rPr lang="en-US" altLang="zh-CN" sz="2400" dirty="0" smtClean="0"/>
              <a:t>ENGLISH or anything else you may aspire for…</a:t>
            </a:r>
            <a:endParaRPr lang="en-US" altLang="zh-CN" sz="2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latin typeface="Abadi"/>
              </a:rPr>
              <a:t>Extension for Novices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History for </a:t>
            </a:r>
            <a:r>
              <a:rPr lang="en-US" dirty="0" err="1" smtClean="0"/>
              <a:t>GeeKs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Auto Language </a:t>
            </a:r>
            <a:r>
              <a:rPr lang="en-US" dirty="0" err="1" smtClean="0"/>
              <a:t>detecT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Accessible on more than 200 languages.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Modify history if you don’t like it.</a:t>
            </a: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xmlns="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*Provides feasible solution for all languages in one go.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*Saves all responses for geeky nerds.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*Detecting all text for all.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057400" y="3250168"/>
            <a:ext cx="26760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Objectives</a:t>
            </a:r>
            <a:r>
              <a:rPr lang="en-US" dirty="0"/>
              <a:t> 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7" r="25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0675" y="4526759"/>
            <a:ext cx="2740026" cy="1688906"/>
          </a:xfrm>
        </p:spPr>
        <p:txBody>
          <a:bodyPr/>
          <a:lstStyle/>
          <a:p>
            <a:r>
              <a:rPr lang="en-US" dirty="0" smtClean="0"/>
              <a:t>How things look </a:t>
            </a:r>
            <a:r>
              <a:rPr lang="en-US" dirty="0" err="1" smtClean="0"/>
              <a:t>likE</a:t>
            </a:r>
            <a:r>
              <a:rPr lang="en-US" dirty="0" smtClean="0"/>
              <a:t>;)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3A6B6FB-DEBA-00AA-0812-B47A64FF054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b="1" i="1" dirty="0"/>
              <a:t>https://github.com/NINJAHATTORI004/InnoHacks_VoLancia</a:t>
            </a:r>
            <a:endParaRPr lang="en-US" b="1" i="1" dirty="0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xmlns="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14" y="619125"/>
            <a:ext cx="2647951" cy="355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315" y="1177158"/>
            <a:ext cx="3003935" cy="457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xmlns="" id="{48B2F6FE-2CF0-7F44-B7C7-65EE2B41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ON THE Goals</a:t>
            </a:r>
            <a:endParaRPr lang="en-US" dirty="0"/>
          </a:p>
        </p:txBody>
      </p:sp>
      <p:pic>
        <p:nvPicPr>
          <p:cNvPr id="55" name="Picture Placeholder 7" descr="Businesswoman reviewing sticky notes on a wall">
            <a:extLst>
              <a:ext uri="{FF2B5EF4-FFF2-40B4-BE49-F238E27FC236}">
                <a16:creationId xmlns:a16="http://schemas.microsoft.com/office/drawing/2014/main" xmlns="" id="{9A8C3D8A-AD4E-BD2D-C807-79872E9076A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983282" y="2073439"/>
            <a:ext cx="1621032" cy="1841551"/>
          </a:xfr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1314DF81-1F76-3EC4-20FE-94867A9F0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1770" y="4416565"/>
            <a:ext cx="1877575" cy="506399"/>
          </a:xfrm>
        </p:spPr>
        <p:txBody>
          <a:bodyPr/>
          <a:lstStyle/>
          <a:p>
            <a:r>
              <a:rPr lang="en-US" dirty="0" smtClean="0"/>
              <a:t>Ideation </a:t>
            </a:r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4A301BE-C4E1-74D9-31AE-D8AB087895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2627" y="5007731"/>
            <a:ext cx="1691687" cy="811178"/>
          </a:xfrm>
        </p:spPr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pic>
        <p:nvPicPr>
          <p:cNvPr id="34" name="Picture Placeholder 9" descr="People working in office">
            <a:extLst>
              <a:ext uri="{FF2B5EF4-FFF2-40B4-BE49-F238E27FC236}">
                <a16:creationId xmlns:a16="http://schemas.microsoft.com/office/drawing/2014/main" xmlns="" id="{E83EA030-5740-6F6C-2CD2-743E3AFE8871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3109346" y="2073439"/>
            <a:ext cx="1621032" cy="1841551"/>
          </a:xfrm>
          <a:solidFill>
            <a:schemeClr val="bg1">
              <a:lumMod val="95000"/>
            </a:scheme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FE65A67-333E-9FDE-3F4D-6F1490CD05E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888314" y="4416565"/>
            <a:ext cx="1877575" cy="506399"/>
          </a:xfrm>
        </p:spPr>
        <p:txBody>
          <a:bodyPr/>
          <a:lstStyle/>
          <a:p>
            <a:r>
              <a:rPr lang="en-US" dirty="0"/>
              <a:t>Prototyping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22062A9-5744-3D05-4BE8-6760FE725BF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79171" y="5007731"/>
            <a:ext cx="1691687" cy="811178"/>
          </a:xfrm>
        </p:spPr>
        <p:txBody>
          <a:bodyPr/>
          <a:lstStyle/>
          <a:p>
            <a:r>
              <a:rPr lang="en-US" altLang="zh-CN" dirty="0" smtClean="0"/>
              <a:t> 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3" name="Picture Placeholder  11" descr="Layout of website design sketches on white paper">
            <a:extLst>
              <a:ext uri="{FF2B5EF4-FFF2-40B4-BE49-F238E27FC236}">
                <a16:creationId xmlns:a16="http://schemas.microsoft.com/office/drawing/2014/main" xmlns="" id="{DF0C753D-68D4-E5C0-7B57-6CDF7C66BAF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5235410" y="2073439"/>
            <a:ext cx="1621032" cy="18415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441FB1-32FD-977D-CFCB-8217F9BBCF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73898" y="4416565"/>
            <a:ext cx="1877575" cy="506399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87A41C38-8994-77B4-37B3-A6684D71C50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64755" y="5007731"/>
            <a:ext cx="1691687" cy="8111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191C3C8-C0E0-3CDB-4135-0B495B273F9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259482" y="4416565"/>
            <a:ext cx="1877575" cy="506399"/>
          </a:xfrm>
        </p:spPr>
        <p:txBody>
          <a:bodyPr/>
          <a:lstStyle/>
          <a:p>
            <a:r>
              <a:rPr lang="en-US" dirty="0" smtClean="0"/>
              <a:t>And so the code </a:t>
            </a:r>
            <a:r>
              <a:rPr lang="en-US" dirty="0" err="1" smtClean="0"/>
              <a:t>goesss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0E1F4B1-2124-6C9A-E0AB-5FF2D01BBC4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50339" y="5007731"/>
            <a:ext cx="1691687" cy="81117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9" name="Picture Placeholder 89" descr="People around a table on their laptops">
            <a:extLst>
              <a:ext uri="{FF2B5EF4-FFF2-40B4-BE49-F238E27FC236}">
                <a16:creationId xmlns:a16="http://schemas.microsoft.com/office/drawing/2014/main" xmlns="" id="{22E5746D-BE00-C231-F505-973975B98BC8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9487536" y="2073439"/>
            <a:ext cx="1621032" cy="184155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203F197-0195-A43B-2C57-AB0BCDBBC4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45066" y="4416565"/>
            <a:ext cx="1877575" cy="506399"/>
          </a:xfrm>
        </p:spPr>
        <p:txBody>
          <a:bodyPr/>
          <a:lstStyle/>
          <a:p>
            <a:r>
              <a:rPr lang="en-US" altLang="zh-CN" dirty="0" err="1" smtClean="0"/>
              <a:t>ReaDy</a:t>
            </a:r>
            <a:r>
              <a:rPr lang="en-US" altLang="zh-CN" dirty="0" smtClean="0"/>
              <a:t> to Go </a:t>
            </a:r>
            <a:endParaRPr lang="en-US" altLang="zh-C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DDD9A0A-BE07-B256-09B2-C1C60366ECD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535923" y="5007731"/>
            <a:ext cx="1691687" cy="811178"/>
          </a:xfrm>
        </p:spPr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3C4058BD-8FE5-6A94-927D-47A49DA1E8B0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6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" r="64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737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xmlns="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</a:t>
            </a:r>
            <a:r>
              <a:rPr lang="en-US" dirty="0" err="1" smtClean="0"/>
              <a:t>UseD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9280" y="5341951"/>
            <a:ext cx="6098245" cy="587964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HTML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CSS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JavaScript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Azure AI Translate API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Azur</a:t>
            </a:r>
            <a:r>
              <a:rPr lang="en-US" dirty="0" smtClean="0"/>
              <a:t>e Language Detection API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xmlns="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5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r="201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27" y="2468913"/>
            <a:ext cx="9823998" cy="1325563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With this venture of ours, we aim to personify all the local dialects which aim to focus on inno</a:t>
            </a:r>
            <a:r>
              <a:rPr lang="en-US" dirty="0" smtClean="0"/>
              <a:t>vation and share our vision. </a:t>
            </a:r>
          </a:p>
          <a:p>
            <a:r>
              <a:rPr lang="en-US" dirty="0" smtClean="0"/>
              <a:t>Using it as an extension will enable user to effectively navigate for a particular text without leaving the site.</a:t>
            </a:r>
          </a:p>
          <a:p>
            <a:r>
              <a:rPr lang="en-US" dirty="0" smtClean="0"/>
              <a:t>Surety guaranteed for the results.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xmlns="" id="{6037332D-8714-C147-6E64-3654D8C578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7838384-8691-DBBE-0A1A-DAFAC40B948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xmlns="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r="5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sharepoint/v3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  <ds:schemaRef ds:uri="http://purl.org/dc/dcmitype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</TotalTime>
  <Words>234</Words>
  <Application>Microsoft Office PowerPoint</Application>
  <PresentationFormat>Custom</PresentationFormat>
  <Paragraphs>52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Custom</vt:lpstr>
      <vt:lpstr>VoLancia Balancing the orb voices</vt:lpstr>
      <vt:lpstr>Meet Our Team</vt:lpstr>
      <vt:lpstr>Problem Statement-3</vt:lpstr>
      <vt:lpstr>Gotta aim to convert all the languages into one single mother Tongue that unfortunately turns out to be ENGLISH or anything else you may aspire for…</vt:lpstr>
      <vt:lpstr>  *Provides feasible solution for all languages in one go.  *Saves all responses for geeky nerds.  *Detecting all text for all.     </vt:lpstr>
      <vt:lpstr>How things look likE;)</vt:lpstr>
      <vt:lpstr>Plan ON THE Goals</vt:lpstr>
      <vt:lpstr>Technologies UseD</vt:lpstr>
      <vt:lpstr>Summary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hp</dc:creator>
  <cp:lastModifiedBy>hp</cp:lastModifiedBy>
  <cp:revision>102</cp:revision>
  <dcterms:created xsi:type="dcterms:W3CDTF">2024-03-06T10:51:40Z</dcterms:created>
  <dcterms:modified xsi:type="dcterms:W3CDTF">2024-03-07T06:26:54Z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